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28" autoAdjust="0"/>
  </p:normalViewPr>
  <p:slideViewPr>
    <p:cSldViewPr>
      <p:cViewPr varScale="1">
        <p:scale>
          <a:sx n="70" d="100"/>
          <a:sy n="70" d="100"/>
        </p:scale>
        <p:origin x="-116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6DFD9-C77E-4411-BE2C-B8865437A101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AF6F-F818-4A58-9736-E5B1BA8170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3509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6DFD9-C77E-4411-BE2C-B8865437A101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AF6F-F818-4A58-9736-E5B1BA8170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8898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6DFD9-C77E-4411-BE2C-B8865437A101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AF6F-F818-4A58-9736-E5B1BA8170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215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6DFD9-C77E-4411-BE2C-B8865437A101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AF6F-F818-4A58-9736-E5B1BA8170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0499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6DFD9-C77E-4411-BE2C-B8865437A101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AF6F-F818-4A58-9736-E5B1BA8170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60507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6DFD9-C77E-4411-BE2C-B8865437A101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AF6F-F818-4A58-9736-E5B1BA8170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8194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6DFD9-C77E-4411-BE2C-B8865437A101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AF6F-F818-4A58-9736-E5B1BA8170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37482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6DFD9-C77E-4411-BE2C-B8865437A101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AF6F-F818-4A58-9736-E5B1BA8170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0550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6DFD9-C77E-4411-BE2C-B8865437A101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AF6F-F818-4A58-9736-E5B1BA8170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21823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6DFD9-C77E-4411-BE2C-B8865437A101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AF6F-F818-4A58-9736-E5B1BA8170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37672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6DFD9-C77E-4411-BE2C-B8865437A101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6AF6F-F818-4A58-9736-E5B1BA8170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60020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6DFD9-C77E-4411-BE2C-B8865437A101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6AF6F-F818-4A58-9736-E5B1BA8170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57635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virusinformaticos.50webs.com/multiples.htm" TargetMode="External"/><Relationship Id="rId2" Type="http://schemas.openxmlformats.org/officeDocument/2006/relationships/hyperlink" Target="http://www.google.com.co/search?hl=es&amp;ds=i&amp;pq=fondos+para+presentaciones&amp;cp=6&amp;gs_id=z&amp;xhr=t&amp;q=McAfee&amp;bav=on.2,or.r_gc.r_pw.r_qf.&amp;biw=1024&amp;bih=507&amp;wrapid=tljp134514254699806&amp;ie=UTF-8&amp;sa=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400" i="1" dirty="0" smtClean="0">
                <a:solidFill>
                  <a:schemeClr val="bg1"/>
                </a:solidFill>
                <a:latin typeface="Bodoni MT" pitchFamily="18" charset="0"/>
              </a:rPr>
              <a:t>María Alejandra </a:t>
            </a:r>
          </a:p>
          <a:p>
            <a:pPr marL="0" indent="0" algn="ctr">
              <a:buNone/>
            </a:pPr>
            <a:r>
              <a:rPr lang="es-ES" sz="4400" i="1" dirty="0" smtClean="0">
                <a:solidFill>
                  <a:schemeClr val="bg1"/>
                </a:solidFill>
                <a:latin typeface="Bodoni MT" pitchFamily="18" charset="0"/>
              </a:rPr>
              <a:t>Paniagua Rojas.</a:t>
            </a:r>
          </a:p>
          <a:p>
            <a:pPr marL="0" indent="0" algn="ctr">
              <a:buNone/>
            </a:pPr>
            <a:r>
              <a:rPr lang="es-ES" sz="4400" i="1" dirty="0" smtClean="0">
                <a:solidFill>
                  <a:schemeClr val="bg1"/>
                </a:solidFill>
                <a:latin typeface="Bodoni MT" pitchFamily="18" charset="0"/>
              </a:rPr>
              <a:t>10:2</a:t>
            </a:r>
          </a:p>
          <a:p>
            <a:pPr marL="0" indent="0" algn="ctr">
              <a:buNone/>
            </a:pPr>
            <a:r>
              <a:rPr lang="es-CO" sz="1900" dirty="0" smtClean="0">
                <a:hlinkClick r:id="rId2"/>
              </a:rPr>
              <a:t>http://www.google.com.co/search?hl=es&amp;ds=i&amp;pq=fondos+para+presentaciones&amp;cp=6&amp;gs_id=z&amp;xhr=t&amp;q=McAfee&amp;bav=on.2,or.r_gc.r_pw.r_qf.&amp;biw=1024&amp;bih=507&amp;wrapid=tljp134514254699806&amp;ie=UTF-8&amp;sa=N</a:t>
            </a:r>
            <a:r>
              <a:rPr lang="es-CO" sz="1900" dirty="0" smtClean="0"/>
              <a:t>.</a:t>
            </a:r>
          </a:p>
          <a:p>
            <a:pPr marL="0" indent="0" algn="ctr">
              <a:buNone/>
            </a:pPr>
            <a:r>
              <a:rPr lang="es-CO" sz="2000" dirty="0" smtClean="0">
                <a:hlinkClick r:id="rId3"/>
              </a:rPr>
              <a:t>http://virusinformaticos.50webs.com/multiples.htm</a:t>
            </a:r>
            <a:endParaRPr lang="es-CO" sz="1900" i="1" dirty="0">
              <a:solidFill>
                <a:schemeClr val="bg1"/>
              </a:solidFill>
              <a:latin typeface="Bodoni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519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/>
          <a:lstStyle/>
          <a:p>
            <a:r>
              <a:rPr lang="es-ES" i="1" dirty="0" smtClean="0">
                <a:solidFill>
                  <a:schemeClr val="bg1"/>
                </a:solidFill>
                <a:latin typeface="Bodoni MT" pitchFamily="18" charset="0"/>
              </a:rPr>
              <a:t>VIRUS MULTIPLES</a:t>
            </a:r>
            <a:endParaRPr lang="es-CO" i="1" dirty="0">
              <a:solidFill>
                <a:schemeClr val="bg1"/>
              </a:solidFill>
              <a:latin typeface="Bodoni MT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1772816"/>
            <a:ext cx="7632848" cy="4608512"/>
          </a:xfrm>
        </p:spPr>
        <p:txBody>
          <a:bodyPr>
            <a:normAutofit/>
          </a:bodyPr>
          <a:lstStyle/>
          <a:p>
            <a:endParaRPr lang="es-ES" dirty="0" smtClean="0"/>
          </a:p>
          <a:p>
            <a:endParaRPr lang="es-ES" dirty="0">
              <a:solidFill>
                <a:schemeClr val="bg1"/>
              </a:solidFill>
            </a:endParaRPr>
          </a:p>
          <a:p>
            <a:endParaRPr lang="es-ES" dirty="0">
              <a:solidFill>
                <a:schemeClr val="bg1"/>
              </a:solidFill>
            </a:endParaRPr>
          </a:p>
          <a:p>
            <a:r>
              <a:rPr lang="es-ES" i="1" dirty="0">
                <a:solidFill>
                  <a:schemeClr val="bg1"/>
                </a:solidFill>
                <a:latin typeface="Bodoni MT" pitchFamily="18" charset="0"/>
              </a:rPr>
              <a:t>S</a:t>
            </a:r>
            <a:r>
              <a:rPr lang="es-ES" i="1" dirty="0" smtClean="0">
                <a:solidFill>
                  <a:schemeClr val="bg1"/>
                </a:solidFill>
                <a:latin typeface="Bodoni MT" pitchFamily="18" charset="0"/>
              </a:rPr>
              <a:t>on los virus que infectan archivos ejecutables y sectores de booteo, al mismo tiempo combinando en ellos la acción de los virus de programa y de los virus de sector de arranque.</a:t>
            </a:r>
            <a:endParaRPr lang="es-CO" i="1" dirty="0">
              <a:solidFill>
                <a:schemeClr val="bg1"/>
              </a:solidFill>
              <a:latin typeface="Bodoni MT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484784"/>
            <a:ext cx="2352675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3334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i="1" dirty="0" smtClean="0">
                <a:latin typeface="Bodoni MT" pitchFamily="18" charset="0"/>
              </a:rPr>
              <a:t/>
            </a:r>
            <a:br>
              <a:rPr lang="es-ES" i="1" dirty="0" smtClean="0">
                <a:latin typeface="Bodoni MT" pitchFamily="18" charset="0"/>
              </a:rPr>
            </a:br>
            <a:r>
              <a:rPr lang="es-ES" i="1" dirty="0" smtClean="0">
                <a:solidFill>
                  <a:schemeClr val="bg1"/>
                </a:solidFill>
                <a:latin typeface="Bodoni MT" pitchFamily="18" charset="0"/>
              </a:rPr>
              <a:t>CONSECUENCIAS. </a:t>
            </a:r>
            <a:r>
              <a:rPr lang="es-ES" dirty="0" smtClean="0">
                <a:solidFill>
                  <a:schemeClr val="bg1"/>
                </a:solidFill>
              </a:rPr>
              <a:t/>
            </a:r>
            <a:br>
              <a:rPr lang="es-ES" dirty="0" smtClean="0">
                <a:solidFill>
                  <a:schemeClr val="bg1"/>
                </a:solidFill>
              </a:rPr>
            </a:b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endParaRPr lang="es-ES" i="1" dirty="0" smtClean="0">
              <a:solidFill>
                <a:schemeClr val="bg1"/>
              </a:solidFill>
              <a:latin typeface="Bodoni MT" pitchFamily="18" charset="0"/>
            </a:endParaRPr>
          </a:p>
          <a:p>
            <a:pPr algn="ctr"/>
            <a:r>
              <a:rPr lang="es-ES" sz="3600" i="1" dirty="0" smtClean="0">
                <a:solidFill>
                  <a:schemeClr val="bg1"/>
                </a:solidFill>
                <a:latin typeface="Bodoni MT" pitchFamily="18" charset="0"/>
              </a:rPr>
              <a:t>Infectan tanto los virus de arranque como los de programas.</a:t>
            </a:r>
          </a:p>
          <a:p>
            <a:pPr algn="ctr"/>
            <a:r>
              <a:rPr lang="es-ES" sz="3600" i="1" dirty="0" smtClean="0">
                <a:solidFill>
                  <a:schemeClr val="bg1"/>
                </a:solidFill>
                <a:latin typeface="Bodoni MT" pitchFamily="18" charset="0"/>
              </a:rPr>
              <a:t>Se limpia el área de arranque pero, no los archivos y por lo tanto este se vuelve a infectar.</a:t>
            </a:r>
          </a:p>
          <a:p>
            <a:pPr algn="ctr"/>
            <a:r>
              <a:rPr lang="es-ES" sz="3600" i="1" dirty="0" smtClean="0">
                <a:solidFill>
                  <a:schemeClr val="bg1"/>
                </a:solidFill>
                <a:latin typeface="Bodoni MT" pitchFamily="18" charset="0"/>
              </a:rPr>
              <a:t>Un principal riesgo de seguridad para los sistemas. </a:t>
            </a:r>
          </a:p>
          <a:p>
            <a:pPr marL="0" indent="0" algn="ctr">
              <a:buNone/>
            </a:pPr>
            <a:endParaRPr lang="es-ES" i="1" dirty="0" smtClean="0">
              <a:latin typeface="Bodoni MT" pitchFamily="18" charset="0"/>
            </a:endParaRPr>
          </a:p>
          <a:p>
            <a:pPr algn="ctr"/>
            <a:endParaRPr lang="es-CO" i="1" dirty="0">
              <a:latin typeface="Bodoni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527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88640"/>
            <a:ext cx="8208912" cy="6336704"/>
          </a:xfrm>
        </p:spPr>
        <p:txBody>
          <a:bodyPr/>
          <a:lstStyle/>
          <a:p>
            <a:pPr marL="0" indent="0" algn="ctr">
              <a:buNone/>
            </a:pPr>
            <a:r>
              <a:rPr lang="es-ES" i="1" dirty="0" smtClean="0">
                <a:solidFill>
                  <a:schemeClr val="bg1"/>
                </a:solidFill>
                <a:latin typeface="Bodoni MT" pitchFamily="18" charset="0"/>
              </a:rPr>
              <a:t>El antivirus que puede combatir el virus múltiple es el McAfee.</a:t>
            </a:r>
          </a:p>
          <a:p>
            <a:pPr marL="0" indent="0" algn="ctr">
              <a:buNone/>
            </a:pPr>
            <a:r>
              <a:rPr lang="es-ES" i="1" dirty="0" smtClean="0">
                <a:solidFill>
                  <a:schemeClr val="bg1"/>
                </a:solidFill>
                <a:latin typeface="Bodoni MT" pitchFamily="18" charset="0"/>
              </a:rPr>
              <a:t>McAfee SecurityCenter ofrece sólida seguridad para proteger su PC e identidad</a:t>
            </a:r>
          </a:p>
          <a:p>
            <a:pPr marL="0" indent="0" algn="ctr">
              <a:buNone/>
            </a:pPr>
            <a:endParaRPr lang="es-ES" i="1" dirty="0" smtClean="0">
              <a:solidFill>
                <a:schemeClr val="bg1"/>
              </a:solidFill>
              <a:latin typeface="Bodoni MT" pitchFamily="18" charset="0"/>
            </a:endParaRPr>
          </a:p>
          <a:p>
            <a:pPr marL="0" indent="0" algn="ctr">
              <a:buNone/>
            </a:pPr>
            <a:endParaRPr lang="es-ES" i="1" dirty="0" smtClean="0">
              <a:solidFill>
                <a:schemeClr val="bg1"/>
              </a:solidFill>
              <a:latin typeface="Bodoni MT" pitchFamily="18" charset="0"/>
            </a:endParaRPr>
          </a:p>
          <a:p>
            <a:pPr marL="0" indent="0" algn="ctr">
              <a:buNone/>
            </a:pPr>
            <a:endParaRPr lang="es-CO" i="1" dirty="0">
              <a:solidFill>
                <a:schemeClr val="bg1"/>
              </a:solidFill>
              <a:latin typeface="Bodoni MT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14" y="2636912"/>
            <a:ext cx="4532319" cy="335391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338633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i="1" dirty="0" smtClean="0">
                <a:solidFill>
                  <a:schemeClr val="bg1"/>
                </a:solidFill>
                <a:latin typeface="Bodoni MT" pitchFamily="18" charset="0"/>
              </a:rPr>
              <a:t>IMÁGENES.</a:t>
            </a:r>
            <a:endParaRPr lang="es-CO" i="1" dirty="0">
              <a:solidFill>
                <a:schemeClr val="bg1"/>
              </a:solidFill>
              <a:latin typeface="Bodoni MT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 smtClean="0"/>
              <a:t>                                                                        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                                  </a:t>
            </a:r>
            <a:endParaRPr lang="es-C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00762"/>
            <a:ext cx="2114256" cy="1899601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742" y="4233031"/>
            <a:ext cx="2722234" cy="181152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900762"/>
            <a:ext cx="2372139" cy="1899601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947" y="1900762"/>
            <a:ext cx="2409825" cy="189547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9274398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119</Words>
  <Application>Microsoft Office PowerPoint</Application>
  <PresentationFormat>Presentación en pantalla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Presentación de PowerPoint</vt:lpstr>
      <vt:lpstr>VIRUS MULTIPLES</vt:lpstr>
      <vt:lpstr> CONSECUENCIAS.  </vt:lpstr>
      <vt:lpstr>Presentación de PowerPoint</vt:lpstr>
      <vt:lpstr>IMÁGENES.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VIRUS MULTIPLES</dc:title>
  <dc:creator>IE GABRIEL GARCIA MARQUEZ </dc:creator>
  <cp:lastModifiedBy>IE GABRIEL GARCIA MARQUEZ </cp:lastModifiedBy>
  <cp:revision>7</cp:revision>
  <dcterms:created xsi:type="dcterms:W3CDTF">2012-08-16T17:54:41Z</dcterms:created>
  <dcterms:modified xsi:type="dcterms:W3CDTF">2012-08-16T19:01:03Z</dcterms:modified>
</cp:coreProperties>
</file>